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69AE-1504-4670-B11F-1F6D4A966375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1369-B847-4034-BE61-C24BC7CE0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71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69AE-1504-4670-B11F-1F6D4A966375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1369-B847-4034-BE61-C24BC7CE0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13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69AE-1504-4670-B11F-1F6D4A966375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1369-B847-4034-BE61-C24BC7CE0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50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69AE-1504-4670-B11F-1F6D4A966375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1369-B847-4034-BE61-C24BC7CE0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3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69AE-1504-4670-B11F-1F6D4A966375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1369-B847-4034-BE61-C24BC7CE0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38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69AE-1504-4670-B11F-1F6D4A966375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1369-B847-4034-BE61-C24BC7CE0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76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69AE-1504-4670-B11F-1F6D4A966375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1369-B847-4034-BE61-C24BC7CE0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50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69AE-1504-4670-B11F-1F6D4A966375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1369-B847-4034-BE61-C24BC7CE0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30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69AE-1504-4670-B11F-1F6D4A966375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1369-B847-4034-BE61-C24BC7CE0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60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69AE-1504-4670-B11F-1F6D4A966375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1369-B847-4034-BE61-C24BC7CE0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09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69AE-1504-4670-B11F-1F6D4A966375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1369-B847-4034-BE61-C24BC7CE0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62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69AE-1504-4670-B11F-1F6D4A966375}" type="datetimeFigureOut">
              <a:rPr kumimoji="1" lang="ja-JP" altLang="en-US" smtClean="0"/>
              <a:t>2015/2/16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1369-B847-4034-BE61-C24BC7CE0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94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659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42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946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750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68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583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487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770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667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97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79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05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290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576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846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30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724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680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25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48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928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04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26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48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312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画面に合わせる (4:3)</PresentationFormat>
  <Paragraphs>0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</cp:revision>
  <dcterms:created xsi:type="dcterms:W3CDTF">2015-02-02T02:42:45Z</dcterms:created>
  <dcterms:modified xsi:type="dcterms:W3CDTF">2015-02-16T05:05:10Z</dcterms:modified>
</cp:coreProperties>
</file>